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64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65D12D-E855-4C8A-B81B-DFE556F67B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48A28C0-6C5C-42AF-B3F0-737A2D5518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96200" cy="57149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NGHỆ ( THIẾT KẾ VÀ CÔNG NGHỆ) 10 – KẾT NỐI TRI THỨC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 II - VẼ KĨ THUẬT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354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3927"/>
            <a:ext cx="8991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Users\ADMIN\Desktop\h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4267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DMIN\Desktop\h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24994"/>
            <a:ext cx="4267200" cy="2004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14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3927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buFontTx/>
              <a:buChar char="-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457200" lvl="0" indent="-457200">
              <a:buFontTx/>
              <a:buChar char="-"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/>
              <a:t> </a:t>
            </a:r>
          </a:p>
          <a:p>
            <a:pPr marL="457200" lvl="0" indent="-457200">
              <a:buFontTx/>
              <a:buChar char="-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Tx/>
              <a:buChar char="-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Lý thuyết Công nghệ 8: Bài 11. Biểu diễn ren – TopLoigia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5714999" cy="310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81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3927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/>
              <a:t> </a:t>
            </a:r>
          </a:p>
          <a:p>
            <a:pPr marL="457200" lvl="0" indent="-457200">
              <a:buFontTx/>
              <a:buChar char="-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Tx/>
              <a:buChar char="-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56176"/>
              </p:ext>
            </p:extLst>
          </p:nvPr>
        </p:nvGraphicFramePr>
        <p:xfrm>
          <a:off x="4648200" y="1062373"/>
          <a:ext cx="4343400" cy="1929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hiệu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2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Square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Trapezoid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979944"/>
            <a:ext cx="419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(mm)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(mm)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LH: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xoắn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ông nghệ 10 Bài 13: Biểu diễn quy ước ren | Kết nối tri th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61722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248400" y="4611231"/>
            <a:ext cx="2819400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VD: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Tr20x2 LH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M: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20: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milimet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2: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milimet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LH: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821940" cy="1549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91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3927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(H13.11).</a:t>
            </a:r>
          </a:p>
        </p:txBody>
      </p:sp>
      <p:pic>
        <p:nvPicPr>
          <p:cNvPr id="6" name="Picture 5" descr="C:\Users\ADMIN\Desktop\h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10916"/>
            <a:ext cx="7086600" cy="3118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92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5257800" cy="184404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</a:t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960" y="152400"/>
            <a:ext cx="752094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I/ Chi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lvl="0" indent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(H13.3a).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(H13.3b) </a:t>
            </a:r>
          </a:p>
          <a:p>
            <a:pPr marL="0" lvl="0" indent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 fontAlgn="base">
              <a:spcBef>
                <a:spcPts val="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mảnh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ts val="0"/>
              </a:spcBef>
            </a:pP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d: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kính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(mm)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p: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(mm)</a:t>
            </a: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ts val="0"/>
              </a:spcBef>
            </a:pP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30</a:t>
            </a:r>
            <a:r>
              <a:rPr lang="en-US" sz="1800" b="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góc</a:t>
            </a:r>
            <a:r>
              <a:rPr lang="en-US" sz="18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4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LH: </a:t>
            </a:r>
            <a:r>
              <a:rPr lang="en-US" sz="14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sz="14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</a:t>
            </a:r>
            <a:r>
              <a:rPr lang="en-US" sz="14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xoắn</a:t>
            </a:r>
            <a:r>
              <a:rPr lang="en-US" sz="1400" b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</a:t>
            </a:r>
            <a:endParaRPr lang="en-US" sz="1400" b="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(H13.11).</a:t>
            </a:r>
          </a:p>
          <a:p>
            <a:pPr marL="0" lvl="0" indent="0" eaLnBrk="0" fontAlgn="base" hangingPunct="0">
              <a:spcBef>
                <a:spcPts val="0"/>
              </a:spcBef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7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7800" y="1905000"/>
            <a:ext cx="5257800" cy="184404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824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78576"/>
              </p:ext>
            </p:extLst>
          </p:nvPr>
        </p:nvGraphicFramePr>
        <p:xfrm>
          <a:off x="457200" y="592010"/>
          <a:ext cx="83058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:………………………………..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Cho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5" marR="66705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22960" y="152400"/>
            <a:ext cx="752094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590800"/>
            <a:ext cx="83058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van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7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86242"/>
              </p:ext>
            </p:extLst>
          </p:nvPr>
        </p:nvGraphicFramePr>
        <p:xfrm>
          <a:off x="381000" y="527852"/>
          <a:ext cx="8382000" cy="917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0484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:……………………………….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:……..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30mm,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 mm.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30mm,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25mm,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40mm.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40mm,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25mm,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60mm.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30mm,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25mm,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35mm.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 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68" marR="29168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8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047750"/>
            <a:ext cx="95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22738" y="3429000"/>
            <a:ext cx="4792662" cy="3352800"/>
            <a:chOff x="0" y="-180622"/>
            <a:chExt cx="5847856" cy="4831856"/>
          </a:xfrm>
        </p:grpSpPr>
        <p:sp>
          <p:nvSpPr>
            <p:cNvPr id="7" name="Text Box 27"/>
            <p:cNvSpPr txBox="1"/>
            <p:nvPr/>
          </p:nvSpPr>
          <p:spPr>
            <a:xfrm>
              <a:off x="0" y="-180622"/>
              <a:ext cx="5847291" cy="48311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Text Box 28"/>
            <p:cNvSpPr txBox="1"/>
            <p:nvPr/>
          </p:nvSpPr>
          <p:spPr>
            <a:xfrm>
              <a:off x="1828800" y="3781778"/>
              <a:ext cx="4018280" cy="868962"/>
            </a:xfrm>
            <a:prstGeom prst="rect">
              <a:avLst/>
            </a:prstGeom>
            <a:noFill/>
            <a:ln w="127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28800" y="4210756"/>
              <a:ext cx="4018280" cy="11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6933" y="3781778"/>
              <a:ext cx="22578" cy="8686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28800" y="4425245"/>
              <a:ext cx="20203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849511" y="4007556"/>
              <a:ext cx="199834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393244" y="4210756"/>
              <a:ext cx="1" cy="439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85066" y="4222045"/>
              <a:ext cx="0" cy="429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18755" y="3781778"/>
              <a:ext cx="0" cy="428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9644" y="3781778"/>
              <a:ext cx="0" cy="440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255963" y="1047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071878"/>
            <a:ext cx="32766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Thực hành 2 trang 79 Công nghệ 10 Kết nối tri thức (ảnh 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2" y="4628430"/>
            <a:ext cx="3017276" cy="102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Thực hành 1 trang 79 Công nghệ 10 Kết nối tri thức (ảnh 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2" y="5696870"/>
            <a:ext cx="2765425" cy="1032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75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0"/>
            <a:ext cx="4495800" cy="1371600"/>
          </a:xfrm>
        </p:spPr>
        <p:txBody>
          <a:bodyPr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1860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7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1718772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H13.1,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ài tập Biểu diễn quy ước ren có đáp án | VietJack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72" y="2667001"/>
            <a:ext cx="5477828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2000" y="3505200"/>
            <a:ext cx="28956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93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1905000"/>
          </a:xfrm>
        </p:spPr>
        <p:txBody>
          <a:bodyPr>
            <a:noAutofit/>
          </a:bodyPr>
          <a:lstStyle/>
          <a:p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I/ Chi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h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6019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86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1905000"/>
          </a:xfrm>
        </p:spPr>
        <p:txBody>
          <a:bodyPr>
            <a:noAutofit/>
          </a:bodyPr>
          <a:lstStyle/>
          <a:p>
            <a:pPr lvl="0"/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I/ Chi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(H13.3a).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(H13.3b).</a:t>
            </a:r>
          </a:p>
        </p:txBody>
      </p:sp>
      <p:pic>
        <p:nvPicPr>
          <p:cNvPr id="8" name="Picture 7" descr="C:\Users\ADMIN\Desktop\h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65532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16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1905000"/>
          </a:xfrm>
        </p:spPr>
        <p:txBody>
          <a:bodyPr>
            <a:noAutofit/>
          </a:bodyPr>
          <a:lstStyle/>
          <a:p>
            <a:pPr lvl="0"/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I/ Chi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242370"/>
            <a:ext cx="1905001" cy="35394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76 SGK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3957697"/>
            <a:ext cx="6705600" cy="20621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76 SGK: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426119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1905000"/>
          </a:xfrm>
        </p:spPr>
        <p:txBody>
          <a:bodyPr>
            <a:noAutofit/>
          </a:bodyPr>
          <a:lstStyle/>
          <a:p>
            <a:pPr lvl="0"/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I/ Chi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Giải bài 13 Biểu diễn quy ước ren | Giải thiết kế và công nghệ 10 kết nối  tri thức - Tech12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199"/>
            <a:ext cx="6629400" cy="2945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52400" y="3242370"/>
            <a:ext cx="1905001" cy="35394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76 SGK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5688449"/>
            <a:ext cx="6858000" cy="11695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+ H13.4a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+ H13.4b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+ H13.2 a, b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H13.2c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76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838200"/>
            <a:ext cx="411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C:\Users\ADMIN\Desktop\ren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5" y="1295400"/>
            <a:ext cx="4312285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93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BIỂU DIỄN QUY ƯỚC REN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3927"/>
            <a:ext cx="8991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Users\ADMIN\Desktop\h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4267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DMIN\Desktop\h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24994"/>
            <a:ext cx="4267200" cy="2004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862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</TotalTime>
  <Words>1536</Words>
  <Application>Microsoft Office PowerPoint</Application>
  <PresentationFormat>On-screen Show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CÔNG NGHỆ ( THIẾT KẾ VÀ CÔNG NGHỆ) 10 – KẾT NỐI TRI THỨC CHƯƠNG II - VẼ KĨ THUẬT BÀI 13: BIỂU DIỄN QUY ƯỚC REN Số tiết thực hiện: 2 tiết  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BÀI 13: BIỂU DIỄN QUY ƯỚC REN </vt:lpstr>
      <vt:lpstr>CỦNG CỐ  BÀI HỌC:</vt:lpstr>
      <vt:lpstr>BÀI 13: BIỂU DIỄN QUY ƯỚC REN </vt:lpstr>
      <vt:lpstr>BÀI 13: BIỂU DIỄN QUY ƯỚC REN </vt:lpstr>
      <vt:lpstr>PowerPoint Presentation</vt:lpstr>
      <vt:lpstr>BÀI 13: BIỂU DIỄN QUY ƯỚC REN </vt:lpstr>
      <vt:lpstr>Kết thúc bài học !</vt:lpstr>
    </vt:vector>
  </TitlesOfParts>
  <Manager>TV_STEM</Manager>
  <Company>TV_STEM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21AK22</cp:lastModifiedBy>
  <cp:revision>22</cp:revision>
  <dcterms:created xsi:type="dcterms:W3CDTF">2022-07-24T14:41:40Z</dcterms:created>
  <dcterms:modified xsi:type="dcterms:W3CDTF">2022-09-06T08:47:26Z</dcterms:modified>
  <cp:category>TV_STEM</cp:category>
</cp:coreProperties>
</file>